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7faae2a70b4433" /><Relationship Type="http://schemas.openxmlformats.org/officeDocument/2006/relationships/extended-properties" Target="/docProps/app.xml" Id="Ra6e2cba6b6294d23" /><Relationship Type="http://schemas.openxmlformats.org/officeDocument/2006/relationships/officeDocument" Target="/ppt/presentation.xml" Id="R731e598a88b24c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f2def90bbac485c"/>
  </p:sldMasterIdLst>
  <p:notesMasterIdLst>
    <p:notesMasterId xmlns:r="http://schemas.openxmlformats.org/officeDocument/2006/relationships" r:id="Rb62194ce38c84ab2"/>
  </p:notesMasterIdLst>
  <p:sldIdLst xmlns:r="http://schemas.openxmlformats.org/officeDocument/2006/relationships">
    <p:sldId id="256" r:id="rStudy1"/>
    <p:sldId id="257" r:id="rStudy2"/>
    <p:sldId id="258" r:id="rStudy3"/>
    <p:sldId id="259" r:id="rStudy4"/>
    <p:sldId id="260" r:id="rStudy5"/>
    <p:sldId id="261" r:id="rStudy6"/>
    <p:sldId id="262" r:id="rStudy7"/>
    <p:sldId id="263" r:id="rStudy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3c68888f45455f" /><Relationship Type="http://schemas.openxmlformats.org/officeDocument/2006/relationships/slideMaster" Target="/ppt/slideMasters/slideMaster1.xml" Id="R2f2def90bbac485c" /><Relationship Type="http://schemas.openxmlformats.org/officeDocument/2006/relationships/notesMaster" Target="/ppt/notesMasters/notesMaster1.xml" Id="Rb62194ce38c84ab2" /><Relationship Type="http://schemas.openxmlformats.org/officeDocument/2006/relationships/presProps" Target="/ppt/presProps.xml" Id="R6ee0d4169c164c80" /><Relationship Type="http://schemas.openxmlformats.org/officeDocument/2006/relationships/tableStyles" Target="/ppt/tableStyles.xml" Id="Rf33fec66233546da" /><Relationship Id="rStudy1" Type="http://schemas.openxmlformats.org/officeDocument/2006/relationships/slide" Target="slides/slide1.xml"/><Relationship Id="rStudy2" Type="http://schemas.openxmlformats.org/officeDocument/2006/relationships/slide" Target="slides/slide2.xml"/><Relationship Id="rStudy3" Type="http://schemas.openxmlformats.org/officeDocument/2006/relationships/slide" Target="slides/slide3.xml"/><Relationship Id="rStudy4" Type="http://schemas.openxmlformats.org/officeDocument/2006/relationships/slide" Target="slides/slide4.xml"/><Relationship Id="rStudy5" Type="http://schemas.openxmlformats.org/officeDocument/2006/relationships/slide" Target="slides/slide5.xml"/><Relationship Id="rStudy6" Type="http://schemas.openxmlformats.org/officeDocument/2006/relationships/slide" Target="slides/slide6.xml"/><Relationship Id="rStudy7" Type="http://schemas.openxmlformats.org/officeDocument/2006/relationships/slide" Target="slides/slide7.xml"/><Relationship Id="rStudy8" Type="http://schemas.openxmlformats.org/officeDocument/2006/relationships/slide" Target="slides/slide8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854ff950b846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c13c09ccd1452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619cf7c6964236" /><Relationship Type="http://schemas.openxmlformats.org/officeDocument/2006/relationships/slideLayout" Target="/ppt/slideLayouts/slideLayout1.xml" Id="Ra0ef7e28bcff40a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0ef7e28bcff40a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Тема работы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[Название работы]</a:t>
            </a:r>
            <a:endParaRPr lang="ru-RU" sz="2200"/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[Автор, группа, руководитель]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01</a:t>
            </a:r>
            <a:endParaRPr lang="ru-RU" sz="12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Актуальность и проблема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[Почему выбранная проблема требует решения?]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02</a:t>
            </a:r>
            <a:endParaRPr lang="ru-RU" sz="12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Цель и задачи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[Цель]</a:t>
            </a:r>
            <a:endParaRPr lang="ru-RU" sz="2200"/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[Задачи исследования]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03</a:t>
            </a:r>
            <a:endParaRPr lang="ru-RU" sz="12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Материалы и методы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[Объект, материалы, методы и ограничения.]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04</a:t>
            </a:r>
            <a:endParaRPr lang="ru-RU" sz="1200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Основной результат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[Главный результат и подтверждающие данные.]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05</a:t>
            </a:r>
            <a:endParaRPr lang="ru-RU" sz="12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Обсуждение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[Как результаты соотносятся с задачами и другими работами?]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06</a:t>
            </a:r>
            <a:endParaRPr lang="ru-RU" sz="1200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Выводы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[Основные выводы и практическое значение.]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07</a:t>
            </a:r>
            <a:endParaRPr lang="ru-RU" sz="12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Источники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[Ключевые источники, использованные в выступлении.]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08</a:t>
            </a:r>
            <a:endParaRPr lang="ru-RU"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2026-09-22T02:04:17.8100000Z</dcterms:created>
  <dcterms:modified xsi:type="dcterms:W3CDTF">2026-09-22T02:04:17.8100000Z</dcterms:modified>
</coreProperties>
</file>