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b7faae2a70b4433" /><Relationship Type="http://schemas.openxmlformats.org/officeDocument/2006/relationships/extended-properties" Target="/docProps/app.xml" Id="Ra6e2cba6b6294d23" /><Relationship Type="http://schemas.openxmlformats.org/officeDocument/2006/relationships/officeDocument" Target="/ppt/presentation.xml" Id="R731e598a88b24c6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f2def90bbac485c"/>
  </p:sldMasterIdLst>
  <p:notesMasterIdLst>
    <p:notesMasterId xmlns:r="http://schemas.openxmlformats.org/officeDocument/2006/relationships" r:id="Rb62194ce38c84ab2"/>
  </p:notesMasterIdLst>
  <p:sldIdLst xmlns:r="http://schemas.openxmlformats.org/officeDocument/2006/relationships">
    <p:sldId id="256" r:id="rStudy1"/>
    <p:sldId id="257" r:id="rStudy2"/>
    <p:sldId id="258" r:id="rStudy3"/>
    <p:sldId id="259" r:id="rStudy4"/>
    <p:sldId id="260" r:id="rStudy5"/>
    <p:sldId id="261" r:id="rStudy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83c68888f45455f" /><Relationship Type="http://schemas.openxmlformats.org/officeDocument/2006/relationships/slideMaster" Target="/ppt/slideMasters/slideMaster1.xml" Id="R2f2def90bbac485c" /><Relationship Type="http://schemas.openxmlformats.org/officeDocument/2006/relationships/notesMaster" Target="/ppt/notesMasters/notesMaster1.xml" Id="Rb62194ce38c84ab2" /><Relationship Type="http://schemas.openxmlformats.org/officeDocument/2006/relationships/presProps" Target="/ppt/presProps.xml" Id="R6ee0d4169c164c80" /><Relationship Type="http://schemas.openxmlformats.org/officeDocument/2006/relationships/tableStyles" Target="/ppt/tableStyles.xml" Id="Rf33fec66233546da" /><Relationship Id="rStudy1" Type="http://schemas.openxmlformats.org/officeDocument/2006/relationships/slide" Target="slides/slide1.xml"/><Relationship Id="rStudy2" Type="http://schemas.openxmlformats.org/officeDocument/2006/relationships/slide" Target="slides/slide2.xml"/><Relationship Id="rStudy3" Type="http://schemas.openxmlformats.org/officeDocument/2006/relationships/slide" Target="slides/slide3.xml"/><Relationship Id="rStudy4" Type="http://schemas.openxmlformats.org/officeDocument/2006/relationships/slide" Target="slides/slide4.xml"/><Relationship Id="rStudy5" Type="http://schemas.openxmlformats.org/officeDocument/2006/relationships/slide" Target="slides/slide5.xml"/><Relationship Id="rStudy6" Type="http://schemas.openxmlformats.org/officeDocument/2006/relationships/slide" Target="slides/slide6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f854ff950b8464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c13c09ccd1452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e619cf7c6964236" /><Relationship Type="http://schemas.openxmlformats.org/officeDocument/2006/relationships/slideLayout" Target="/ppt/slideLayouts/slideLayout1.xml" Id="Ra0ef7e28bcff40a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0ef7e28bcff40a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"1.0" encoding="UTF-8" standalone="yes"?><Relationships xmlns="http://schemas.openxmlformats.org/package/2006/relationships"><Relationship Id="rLayout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Layout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Layout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Layout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Layout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Layout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700000" y="550000"/>
            <a:ext cx="108000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>
                <a:solidFill>
                  <a:srgbClr val="45258C"/>
                </a:solidFill>
                <a:latin typeface="Arial"/>
                <a:ea typeface="Arial"/>
                <a:cs typeface="Arial"/>
              </a:rPr>
              <a:t>Тема доклада</a:t>
            </a:r>
            <a:endParaRPr lang="ru-RU" sz="3200"/>
          </a:p>
        </p:txBody>
      </p:sp>
      <p:sp>
        <p:nvSpPr>
          <p:cNvPr id="3" name="Текст"/>
          <p:cNvSpPr txBox="1"/>
          <p:nvPr/>
        </p:nvSpPr>
        <p:spPr>
          <a:xfrm>
            <a:off x="700000" y="2050000"/>
            <a:ext cx="10800000" cy="395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[Название темы]</a:t>
            </a:r>
            <a:endParaRPr lang="ru-RU" sz="2200"/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[Автор и класс или группа]</a:t>
            </a:r>
            <a:endParaRPr lang="ru-RU" sz="2200"/>
          </a:p>
        </p:txBody>
      </p:sp>
      <p:sp>
        <p:nvSpPr>
          <p:cNvPr id="4" name="Номер слайда"/>
          <p:cNvSpPr txBox="1"/>
          <p:nvPr/>
        </p:nvSpPr>
        <p:spPr>
          <a:xfrm>
            <a:off x="10900000" y="6320000"/>
            <a:ext cx="5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0">
                <a:solidFill>
                  <a:srgbClr val="45258C"/>
                </a:solidFill>
                <a:latin typeface="Arial"/>
                <a:ea typeface="Arial"/>
                <a:cs typeface="Arial"/>
              </a:rPr>
              <a:t>01</a:t>
            </a:r>
            <a:endParaRPr lang="ru-RU" sz="12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700000" y="550000"/>
            <a:ext cx="108000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>
                <a:solidFill>
                  <a:srgbClr val="45258C"/>
                </a:solidFill>
                <a:latin typeface="Arial"/>
                <a:ea typeface="Arial"/>
                <a:cs typeface="Arial"/>
              </a:rPr>
              <a:t>Главный вопрос</a:t>
            </a:r>
            <a:endParaRPr lang="ru-RU" sz="3200"/>
          </a:p>
        </p:txBody>
      </p:sp>
      <p:sp>
        <p:nvSpPr>
          <p:cNvPr id="3" name="Текст"/>
          <p:cNvSpPr txBox="1"/>
          <p:nvPr/>
        </p:nvSpPr>
        <p:spPr>
          <a:xfrm>
            <a:off x="700000" y="2050000"/>
            <a:ext cx="10800000" cy="395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[Что вы хотите объяснить слушателям?]</a:t>
            </a:r>
            <a:endParaRPr lang="ru-RU" sz="2200"/>
          </a:p>
        </p:txBody>
      </p:sp>
      <p:sp>
        <p:nvSpPr>
          <p:cNvPr id="4" name="Номер слайда"/>
          <p:cNvSpPr txBox="1"/>
          <p:nvPr/>
        </p:nvSpPr>
        <p:spPr>
          <a:xfrm>
            <a:off x="10900000" y="6320000"/>
            <a:ext cx="5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0">
                <a:solidFill>
                  <a:srgbClr val="45258C"/>
                </a:solidFill>
                <a:latin typeface="Arial"/>
                <a:ea typeface="Arial"/>
                <a:cs typeface="Arial"/>
              </a:rPr>
              <a:t>02</a:t>
            </a:r>
            <a:endParaRPr lang="ru-RU" sz="1200"/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700000" y="550000"/>
            <a:ext cx="108000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>
                <a:solidFill>
                  <a:srgbClr val="45258C"/>
                </a:solidFill>
                <a:latin typeface="Arial"/>
                <a:ea typeface="Arial"/>
                <a:cs typeface="Arial"/>
              </a:rPr>
              <a:t>Основные понятия</a:t>
            </a:r>
            <a:endParaRPr lang="ru-RU" sz="3200"/>
          </a:p>
        </p:txBody>
      </p:sp>
      <p:sp>
        <p:nvSpPr>
          <p:cNvPr id="3" name="Текст"/>
          <p:cNvSpPr txBox="1"/>
          <p:nvPr/>
        </p:nvSpPr>
        <p:spPr>
          <a:xfrm>
            <a:off x="700000" y="2050000"/>
            <a:ext cx="10800000" cy="395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[Понятие 1 и краткое объяснение]</a:t>
            </a:r>
            <a:endParaRPr lang="ru-RU" sz="2200"/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[Понятие 2 и краткое объяснение]</a:t>
            </a:r>
            <a:endParaRPr lang="ru-RU" sz="2200"/>
          </a:p>
        </p:txBody>
      </p:sp>
      <p:sp>
        <p:nvSpPr>
          <p:cNvPr id="4" name="Номер слайда"/>
          <p:cNvSpPr txBox="1"/>
          <p:nvPr/>
        </p:nvSpPr>
        <p:spPr>
          <a:xfrm>
            <a:off x="10900000" y="6320000"/>
            <a:ext cx="5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0">
                <a:solidFill>
                  <a:srgbClr val="45258C"/>
                </a:solidFill>
                <a:latin typeface="Arial"/>
                <a:ea typeface="Arial"/>
                <a:cs typeface="Arial"/>
              </a:rPr>
              <a:t>03</a:t>
            </a:r>
            <a:endParaRPr lang="ru-RU" sz="12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700000" y="550000"/>
            <a:ext cx="108000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>
                <a:solidFill>
                  <a:srgbClr val="45258C"/>
                </a:solidFill>
                <a:latin typeface="Arial"/>
                <a:ea typeface="Arial"/>
                <a:cs typeface="Arial"/>
              </a:rPr>
              <a:t>Пример</a:t>
            </a:r>
            <a:endParaRPr lang="ru-RU" sz="3200"/>
          </a:p>
        </p:txBody>
      </p:sp>
      <p:sp>
        <p:nvSpPr>
          <p:cNvPr id="3" name="Текст"/>
          <p:cNvSpPr txBox="1"/>
          <p:nvPr/>
        </p:nvSpPr>
        <p:spPr>
          <a:xfrm>
            <a:off x="700000" y="2050000"/>
            <a:ext cx="10800000" cy="395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[Разберите один пример, который помогает понять тему.]</a:t>
            </a:r>
            <a:endParaRPr lang="ru-RU" sz="2200"/>
          </a:p>
        </p:txBody>
      </p:sp>
      <p:sp>
        <p:nvSpPr>
          <p:cNvPr id="4" name="Номер слайда"/>
          <p:cNvSpPr txBox="1"/>
          <p:nvPr/>
        </p:nvSpPr>
        <p:spPr>
          <a:xfrm>
            <a:off x="10900000" y="6320000"/>
            <a:ext cx="5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0">
                <a:solidFill>
                  <a:srgbClr val="45258C"/>
                </a:solidFill>
                <a:latin typeface="Arial"/>
                <a:ea typeface="Arial"/>
                <a:cs typeface="Arial"/>
              </a:rPr>
              <a:t>04</a:t>
            </a:r>
            <a:endParaRPr lang="ru-RU" sz="1200"/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700000" y="550000"/>
            <a:ext cx="108000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>
                <a:solidFill>
                  <a:srgbClr val="45258C"/>
                </a:solidFill>
                <a:latin typeface="Arial"/>
                <a:ea typeface="Arial"/>
                <a:cs typeface="Arial"/>
              </a:rPr>
              <a:t>Вывод</a:t>
            </a:r>
            <a:endParaRPr lang="ru-RU" sz="3200"/>
          </a:p>
        </p:txBody>
      </p:sp>
      <p:sp>
        <p:nvSpPr>
          <p:cNvPr id="3" name="Текст"/>
          <p:cNvSpPr txBox="1"/>
          <p:nvPr/>
        </p:nvSpPr>
        <p:spPr>
          <a:xfrm>
            <a:off x="700000" y="2050000"/>
            <a:ext cx="10800000" cy="395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[Сформулируйте главную мысль.]</a:t>
            </a:r>
            <a:endParaRPr lang="ru-RU" sz="2200"/>
          </a:p>
        </p:txBody>
      </p:sp>
      <p:sp>
        <p:nvSpPr>
          <p:cNvPr id="4" name="Номер слайда"/>
          <p:cNvSpPr txBox="1"/>
          <p:nvPr/>
        </p:nvSpPr>
        <p:spPr>
          <a:xfrm>
            <a:off x="10900000" y="6320000"/>
            <a:ext cx="5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0">
                <a:solidFill>
                  <a:srgbClr val="45258C"/>
                </a:solidFill>
                <a:latin typeface="Arial"/>
                <a:ea typeface="Arial"/>
                <a:cs typeface="Arial"/>
              </a:rPr>
              <a:t>05</a:t>
            </a:r>
            <a:endParaRPr lang="ru-RU" sz="120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700000" y="550000"/>
            <a:ext cx="108000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>
                <a:solidFill>
                  <a:srgbClr val="45258C"/>
                </a:solidFill>
                <a:latin typeface="Arial"/>
                <a:ea typeface="Arial"/>
                <a:cs typeface="Arial"/>
              </a:rPr>
              <a:t>Источники</a:t>
            </a:r>
            <a:endParaRPr lang="ru-RU" sz="3200"/>
          </a:p>
        </p:txBody>
      </p:sp>
      <p:sp>
        <p:nvSpPr>
          <p:cNvPr id="3" name="Текст"/>
          <p:cNvSpPr txBox="1"/>
          <p:nvPr/>
        </p:nvSpPr>
        <p:spPr>
          <a:xfrm>
            <a:off x="700000" y="2050000"/>
            <a:ext cx="10800000" cy="395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[Укажите использованные книги и страницы.]</a:t>
            </a:r>
            <a:endParaRPr lang="ru-RU" sz="2200"/>
          </a:p>
        </p:txBody>
      </p:sp>
      <p:sp>
        <p:nvSpPr>
          <p:cNvPr id="4" name="Номер слайда"/>
          <p:cNvSpPr txBox="1"/>
          <p:nvPr/>
        </p:nvSpPr>
        <p:spPr>
          <a:xfrm>
            <a:off x="10900000" y="6320000"/>
            <a:ext cx="5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0">
                <a:solidFill>
                  <a:srgbClr val="45258C"/>
                </a:solidFill>
                <a:latin typeface="Arial"/>
                <a:ea typeface="Arial"/>
                <a:cs typeface="Arial"/>
              </a:rPr>
              <a:t>06</a:t>
            </a:r>
            <a:endParaRPr lang="ru-RU"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2026-09-22T02:04:17.8100000Z</dcterms:created>
  <dcterms:modified xsi:type="dcterms:W3CDTF">2026-09-22T02:04:17.8100000Z</dcterms:modified>
</coreProperties>
</file>